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888888"/>
                </a:solidFill>
                <a:latin typeface="Pretendard Variable"/>
              </a:defRPr>
            </a:pPr>
            <a:r>
              <a:t>FORTIFY SEO  |  SEO x 바이브코딩 1기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1A1A1A"/>
                </a:solidFill>
                <a:latin typeface="Pretendard Variable"/>
              </a:defRPr>
            </a:pPr>
            <a:r>
              <a:t>Claude Code 실습 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0042FF"/>
                </a:solidFill>
                <a:latin typeface="Pretendard Variable"/>
              </a:defRPr>
            </a:pPr>
            <a:r>
              <a:t>사이트를 런칭한다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AI 스킬 시스템 + 콘텐츠 자동화 + 백링크 + 영상 제작 + 대시보드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3회차  |  2026. 9. 9(수)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강사: 김희중  |  FORTIFY SEO 대표  |  fortifyseo.kr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888888"/>
                </a:solidFill>
                <a:latin typeface="Pretendard Variable"/>
              </a:defRPr>
            </a:pPr>
            <a:r>
              <a:t>2 / 55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A1A1A"/>
                </a:solidFill>
                <a:latin typeface="Pretendard Variable"/>
              </a:defRPr>
            </a:pPr>
            <a:r>
              <a:t>목차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42FF"/>
                </a:solidFill>
                <a:latin typeface="Pretendard Variable"/>
              </a:defRPr>
            </a:pPr>
            <a:r>
              <a:t>SESSION 3 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4630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2주차 복습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4630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핵심 정리 + 과제 점검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659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Claude Code 스킬 시스템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19659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스킬 설치 따라하기 + SEO·디자인·영상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6888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468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사이트 디자인 업그레이드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468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agent-browser + design-taste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9718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718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AI 콘텐츠 자동화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971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브리프 → 클러스터 → 발행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747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4747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백링크 네트워크 구축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474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도메인 5개 + 앵커텍스트 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977639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977639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서치콘솔 + 대시보드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977639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구글 API → 대시보드 만들기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4805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4805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44805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MCP 연동 + Kling + GPT-image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98348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49834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Orca + Codex + Astra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4983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병렬 자동화 + OpenAI 도구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4864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4864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사이트 런칭 체크리스트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54864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테크니컬 SEO + 최종 감사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59893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71600" y="59893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1:1 라이브 피드백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0" y="59893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수강생 사이트 실시간 진단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2주차 복습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핵심 정리 + 과제 점검 + 수강생 현황 공유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2주차 핵심 복습 — 4가지만 기억하세요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사이트 제작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수강생 사이트 69페이지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사이트맵 → 워드프레스 → 실제 사이트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SEO Audit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6축 진단 → 100점 채점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PDF 보고서 → 고객 전달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백링크 전략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PBN + H1 파워 + 앵커텍스트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네이버 vs 구글 차이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브랜드 통합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GBP + 온드미디어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한 가지 목소리 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"SEO가 기본, 백링크가 부스터, 스킬 시스템이 자동화 — 오늘은 이 도구를 직접 써봅니다"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2주차 과제 점검 +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레퍼런스 사이트 5개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타겟 키워드 구글 검색 → 상위 5개 사이트 구조/E-E-A-T 메모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내 사이트맵 초안 작성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엑셀로 URL, H1, 타겟 키워드, 검색량 정리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Majestic 경쟁사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경쟁사 도메인 → TF/CF 확인 → 백링크 출처 메모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GBP + AI 검색 점검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ChatGPT/Gemini에 내 업종 질문 → 어떤 사이트 인용되는지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Claude Code 스킬 시스템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스킬 = Claude Code에 전문 능력을 추가하는 플러그인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스킬이란 무엇인가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 Code 기본 = 범용 코딩 어시스턴트</a:t>
            </a: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 Code + 스킬 = SEO 전문가 / 디자인 전문가 / 영상 전문가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~/.claude/skills/ 폴더에 SKILL.md 파일을 넣으면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Claude가 그 지시를 읽고 전문가처럼 동작합니다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SEO 스킬 31개 — 사이트 감사, 키워드, 스키마, GEO</a:t>
            </a:r>
          </a:p>
          <a:p>
            <a:pPr>
              <a:spcAft>
                <a:spcPts val="400"/>
              </a:spcAft>
              <a:defRPr sz="1900" b="1">
                <a:solidFill>
                  <a:srgbClr val="0584A0"/>
                </a:solidFill>
                <a:latin typeface="Pretendard Variable"/>
              </a:defRPr>
            </a:pPr>
            <a:r>
              <a:t>디자인 스킬 4개 — 브라우저 자동화, UI/UX 감사</a:t>
            </a:r>
          </a:p>
          <a:p>
            <a:pPr>
              <a:spcAft>
                <a:spcPts val="400"/>
              </a:spcAft>
              <a:defRPr sz="1900" b="1">
                <a:solidFill>
                  <a:srgbClr val="7C3AED"/>
                </a:solidFill>
                <a:latin typeface="Pretendard Variable"/>
              </a:defRPr>
            </a:pPr>
            <a:r>
              <a:t>영상/이미지 3개 — AI 영상 생성, 이미지 생성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"전부 무료 + 오픈소스 — 추가 구독료 없이 Claude 구독만으로 사용 가능"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SEO 스킬 설치 — 따라하기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터미널 열기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Windows+R → "cmd" 입력 → Enter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npx 명령어로 SEO 스킬 설치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npx skills add AgriciDaniel/claude-seo -g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→ SEO 스킬 31개가 한번에 설치됩니다 (무료, MIT 라이선스)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Claude Code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같은 터미널에서 claude 입력 → Enter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→ 설치된 스킬이 자동으로 인식됩니다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설치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/seo 타이핑하면 자동완성 목록이 뜹니다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/seo-audit, /seo-page, /seo-schema 등 보이면 성공!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"3줄 명령어면 끝. cmd → npx skills add → claude 실행"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SEO 스킬 설치 — 따라하기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npx가 안 되면? (Node.js 미설치)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nodejs.org 접속 → LTS 버전 다운로드 → 설치 → cmd 재시작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다른 설치 방법 (참고):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 2: Claude Code에게 직접 요청</a:t>
            </a:r>
          </a:p>
          <a:p>
            <a:pPr>
              <a:spcAft>
                <a:spcPts val="400"/>
              </a:spcAft>
              <a:defRPr sz="1600" b="0">
                <a:solidFill>
                  <a:srgbClr val="555555"/>
                </a:solidFill>
                <a:latin typeface="Pretendard Variable"/>
              </a:defRPr>
            </a:pPr>
            <a:r>
              <a:t>   Claude Code 실행 후 이렇게 말하기: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"https://github.com/AgriciDaniel/claude-seo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 이 레포를 다운로드해서 ~/.claude/skills/ 에 설치해줘"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 3: Git 직접 Clone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git clone --depth 1 https://github.com/AgriciDaniel/claude-seo.git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powershell -File claude-seo\install.ps1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"어떤 방법이든 결과는 같습니다. npx가 가장 간편합니다."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디자인/유틸리티 스킬 설치 — npx 명령어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터미널(cmd)에서 아래 명령어 복붙하면 바로 설치: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agent-browser (Claude가 사이트를 눈으로 봄)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vercel-labs/agent-browser --skill agent-browser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design-taste-frontend (템플릿 느낌 안 나는 디자인)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leonxlnx/taste-skill --skill design-taste-frontend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web-quality-audit (성능+접근성+SEO 통합 감사)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addyosmani/web-quality-skills --skill web-quality-audit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find-skills (스킬 검색기 — 이것부터 설치하면 나머지를 검색 가능)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vercel-labs/skills --skill find-skills -g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600" b="0">
                <a:solidFill>
                  <a:srgbClr val="888888"/>
                </a:solidFill>
                <a:latin typeface="Pretendard Variable"/>
              </a:defRPr>
            </a:pPr>
            <a:r>
              <a:t>-g = 글로벌 설치 (모든 프로젝트에서 사용 가능)</a:t>
            </a:r>
          </a:p>
          <a:p>
            <a:pPr>
              <a:spcAft>
                <a:spcPts val="400"/>
              </a:spcAft>
              <a:defRPr sz="1600" b="0">
                <a:solidFill>
                  <a:srgbClr val="888888"/>
                </a:solidFill>
                <a:latin typeface="Pretendard Variable"/>
              </a:defRPr>
            </a:pPr>
            <a:r>
              <a:t>설치 후 Claude Code 재시작하면 자동 인식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 스킬 설치 시연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1. Claude Code 실행 + SEO 스킬 설치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2. /seo-audit 명령어로 수강생 사이트 진단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3. find-skills로 새 스킬 검색 + 설치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4. agent-browser로 사이트 자동 캡처 + 피드백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5. 스킬 설치 전/후 비교 — 차이 체감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사이트 디자인 업그레이드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Claude가 직접 보고 → 디자인 가이드에 맞게 → 수정까지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agent-browser — Claude의 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DC2626"/>
                </a:solidFill>
                <a:latin typeface="Pretendard Variable"/>
              </a:defRPr>
            </a:pPr>
            <a:r>
              <a:t>기존: 코드만 보고 추측</a:t>
            </a: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지금: 실제 렌더링된 화면을 눈으로 보고 판단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스크린샷 — 사이트를 실제로 열어서 화면 캡처 + 분석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UX 피드백 — "이 버튼 너무 작다", "CTA가 안 보인다"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모바일 테스트 — 모바일 뷰포트에서 레이아웃 깨짐 발견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자동 수정 — 문제 발견 → 코드 수정 → 다시 확인까지 한번에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"URL만 주면 알아서 보고 판단합니다"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디자인 워크플로우 — 5단계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디자인 언어 생성      → frontend-design-ui-ux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안티슬롭 디자인 적용   → design-taste-frontend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레퍼런스 → 코드       → image-to-code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Claude가 눈으로 확인   → agent-browser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  품질 감사 + 수정      → web-quality-audit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D97A06"/>
                </a:solidFill>
                <a:latin typeface="Pretendard Variable"/>
              </a:defRPr>
            </a:pPr>
            <a:r>
              <a:t>디자인 잡고 → 코드 만들고 → Claude가 눈으로 보고 → 기준에 맞게 수정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AI 콘텐츠 자동화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키워드 → 브리프 → 클러스터 → 글 작성 → 발행까지 자동화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/seo-content-brief — 콘텐츠 브리프 자동 생성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키워드 하나 넣으면 경쟁사 분석 → 섹션별 분량 → 키워드 밀도까지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경쟁사 분석 — 상위 10개 사이트 콘텐츠 구조 자동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섹션별 분량 — 각 섹션(H2/H3) 추천 단어 수 제시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키워드 밀도 — 메인 + 관련 키워드 배치 가이드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페이지 타입 — 서비스, 블로그, 비교 페이지별 최적 템플릿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/seo-cluster — 토픽 클러스터링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텍스트 유사도가 아니라 실제 구글 SERP 겹침으로 묶습니다</a:t>
            </a:r>
          </a:p>
          <a:p>
            <a:pPr>
              <a:spcAft>
                <a:spcPts val="400"/>
              </a:spcAft>
              <a:defRPr sz="1800" b="0">
                <a:solidFill>
                  <a:srgbClr val="D97A06"/>
                </a:solidFill>
                <a:latin typeface="Pretendard Variable"/>
              </a:defRPr>
            </a:pPr>
            <a:r>
              <a:t>같은 검색 결과가 나오는 키워드 = 같은 페이지에서 다뤄야 할 키워드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허브 &amp; 스포크 구조 자동 설계: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허브 페이지 (부모) — 핵심 키워드 종합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스포크 페이지 (자식) — 세부 키워드별 전용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내부 링크 매트릭스 — 스포크 → 허브로 링크 파워 집중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카니발라이제이션 방지 — 1키워드 = 1페이지 자동 배정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콘텐츠 자동화 파이프라인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키워드 리서치 → 콘텐츠 브리프 → AI 초안 → 검수 → 발행 + 색인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1  키워드 리서치 — 검색량 + 경쟁도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2  콘텐츠 브리프 — 섹션 구성 + 분량 가이드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3  AI 초안 작성 — Claude가 글 생성 + E-E-A-T 반영</a:t>
            </a: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4  검수 + 교차검증 — 사람이 검수, 경험 추가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5  발행 + 색인 — 워드프레스 발행, IndexNow 제출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"AI는 초안 도구입니다. 최종본은 사람이 검수하고, 자신의 경험을 녹여야 합니다."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백링크 네트워크 구축 실습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네이버에 색인된 도메인으로 안전한 백링크 시스템 만들기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왜 백링크를 직접 만드나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현실: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한국 중소 사이트 대부분 = 백링크 0개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경쟁사가 백링크를 안 하고 있다 = 기회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5개만 만들어도 순위 상승에 도움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원칙: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너무 많이 X — 한 서버에 5개 정도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자연스럽게 — 메인 키워드 앵커만 쓰지 않기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  리스크 관리 — 경쟁사보다 약간 더 하는 정도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"경쟁사가 0개인데 우리가 5개면 충분합니다. 100개 만들 필요 없어요."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네이버 색인 도메인 찾기 — site: 검색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내가 가진 도메인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워드프레스 멀티사이트, 블로그, 포트폴리오 등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네이버에서 색인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검색창에 site:example1.com 입력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결과 나오면 = 색인 OK</a:t>
            </a:r>
          </a:p>
          <a:p>
            <a:pPr>
              <a:spcAft>
                <a:spcPts val="400"/>
              </a:spcAft>
              <a:defRPr sz="1800" b="0">
                <a:solidFill>
                  <a:srgbClr val="DC2626"/>
                </a:solidFill>
                <a:latin typeface="Pretendard Variable"/>
              </a:defRPr>
            </a:pPr>
            <a:r>
              <a:t>  → 결과 없으면 = 네이버 웹마스터에 등록 필요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백링크 넣을 페이지 선정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관련 주제 글 &gt; 무관한 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본문 충분한 글 &gt; 짧은 글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워드프레스 앱 비밀번호 등록 — 5개 사이트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각 사이트 wp-admin 접속: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사용자 → 프로필 → 애플리케이션 비밀번호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사이트별로 만들기: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1: example1.com → 앱 비밀번호 생성 → 메모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2: example2.com → 앱 비밀번호 생성 → 메모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3~5: 동일하게 반복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→ 이 정보를 Claude Code에게 알려주면 5개 사이트를 한번에 관리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Code에 백링크 시스템 알려주기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CLAUDE.md에 추가할 내용: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## 백링크 네트워크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site1.com → 인테리어 블로그, 앵커: 인테리어 출고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site2.com → 생활정보 블로그, 앵커: 인테리어 비용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site3~5.com ...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## 백링크 규칙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글 1개당 백링크 1개만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앵커텍스트 자연스럽게 (브랜드, URL, 키워드 섞기)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nofollow / dofollow 섞기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글 맥락에 맞는 위치에 삽입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색인된 글에 앵커텍스트 넣기 — 실습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site: 검색으로 색인된 글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구글: site:myblog.com 인테리어 / 네이버: site:myblog.com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적합한 글 선택 (관련 주제, 500자+, 검색 유입 있는 글)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Claude Code에게 요청</a:t>
            </a:r>
          </a:p>
          <a:p>
            <a:pPr>
              <a:spcAft>
                <a:spcPts val="400"/>
              </a:spcAft>
              <a:defRPr sz="1400" b="0">
                <a:solidFill>
                  <a:srgbClr val="0584A0"/>
                </a:solidFill>
                <a:latin typeface="Pretendard Variable"/>
              </a:defRPr>
            </a:pPr>
            <a:r>
              <a:t>"myblog.com의 '인테리어 트렌드' 글 본문에서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자연스럽게 내 메인 사이트 링크를</a:t>
            </a:r>
          </a:p>
          <a:p>
            <a:pPr>
              <a:spcAft>
                <a:spcPts val="400"/>
              </a:spcAft>
              <a:defRPr sz="1400" b="0">
                <a:solidFill>
                  <a:srgbClr val="0584A0"/>
                </a:solidFill>
                <a:latin typeface="Pretendard Variable"/>
              </a:defRPr>
            </a:pPr>
            <a:r>
              <a:t> 앵커텍스트 '인테리어 출고 비용 가이드'로 넣어줘"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5-6.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앵커텍스트 배분 — 자연스러움이 핵심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DC2626"/>
                </a:solidFill>
                <a:latin typeface="Pretendard Variable"/>
              </a:defRPr>
            </a:pPr>
            <a:r>
              <a:t>위험한 패턴: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5개 사이트 전부 같은 앵커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키워드만 반복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하루에 5개 한꺼번에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안전한 패턴: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사이트1: "인테리어 출고 비교" (메인)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사이트2: "mysite.com" (URL)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사이트3: "여기서 자세히 보기" (일반)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사이트4: "출고 비용 가이드" (롱테일)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사이트5: "인테리어출고" (브랜드)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배분: 브랜드 40% | 키워드 30% | 일반 30%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일정: 한 주에 1~2개씩 천천히. 한번에 몰아서 넣지 않기.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5-7.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백링크 리스크 관리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한 서버(IP)에 사이트 5개 이하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같은 IP에서 너무 많은 링크 = 풋프린트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각 사이트마다 고유 콘텐츠 있음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빈 사이트에서 링크 = 스팸 판정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자체 트래픽 있는 사이트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네이버/구글에 색인된 글이 있어야 자연스러움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앵커텍스트 다양하게 분산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점진적으로 추가 (한 달에 5~10개)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"경쟁사가 아예 안 한 경우가 대부분. 5개만 해도 효과 있고 리스크는 거의 없습니다."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서치콘솔 + 애널리틱스 대시보드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구글 API 연동 → Claude Code로 대시보드 만들기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왜 대시보드가 필요한가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지금까지: 사이트 OK → 콘텐츠 OK → 백링크 OK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D97A06"/>
                </a:solidFill>
                <a:latin typeface="Pretendard Variable"/>
              </a:defRPr>
            </a:pPr>
            <a:r>
              <a:t>그 다음은? 효과를 측정해야 합니다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어떤 키워드로 유입되는지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어떤 페이지가 잘 되고 있는지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순위가 오르고 있는지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DC2626"/>
                </a:solidFill>
                <a:latin typeface="Pretendard Variable"/>
              </a:defRPr>
            </a:pPr>
            <a:r>
              <a:t>수동으로 매일 확인? → 지칩니다</a:t>
            </a: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Claude Code로 대시보드 만들면 → 한눈에 보입니다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필요한 것 (전부 무료):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Google Search Console  2. GA4  3. 구글 API 키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Search Console + GA4 연동 — 따라하기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Search Console: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search.google.com/search-console 접속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"속성 추가" → 도메인 입력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DNS 인증 또는 HTML 태그 인증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4. 사이트맵 제출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GA4: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analytics.google.com 접속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계정 + 속성 만들기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측정 ID (G-XXXXXXX) 복사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4. Claude Code에게 "GA4 코드 넣어줘" + 측정 ID 전달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구글 API 연동 — Claude Code에서 데이터 가져오기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Google Cloud Console 프로젝트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console.cloud.google.com → "새 프로젝트"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API 활성화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"Search Console API" + "Analytics Data API" 사용 설정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서비스 계정 키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"사용자 인증 정보" → "서비스 계정" → JSON 키 다운로드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Search Console에 서비스 계정 이메일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"좀 복잡한데, 한 번만 세팅하면 끝입니다. 같이 천천히 따라합시다."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Code로 대시보드 만들기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— 프롬프트 예시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"구글 Search Console API랑 GA4 API를 연동해서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대시보드 페이지를 만들어줘.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보여줄 데이터: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최근 7일/28일 클릭수, 노출수, CTR, 평균 순위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상위 키워드 20개 (클릭수 순)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상위 페이지 10개 + 일별 클릭수 그래프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GA4: 실시간 사용자, 페이지뷰, 이탈률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디자인: 카드형, Chart.js, 한국어, 반응형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인증: credentials.json"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→ Python(Flask) 또는 HTML+JS로 대시보드 생성 → 로컬에서 즉시 확인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대시보드로 뭘 볼 것인가 — 의사결정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순위 오르는 키워드 → 콘텐츠 강화 + 내부링크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노출 많은데 클릭 X → 메타 디스크립션/타이틀 개선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순위 떨어지는 키워드 → 콘텐츠 업데이트 + 백링크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유입 O 이탈 높음 → 속도, 디자인, CTA 개선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  색인 O 순위 X → 콘텐츠 품질 + 키워드 재조정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"데이터 없이 하는 SEO는 감에 의존하는 겁니다. 대시보드가 있으면 숫자가 알려줍니다."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 + MCP 연동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 Code에서 자연어로 영상 만들고 → 워드프레스에 바로 삽입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MCP란 무엇인가 — Claude의 외부 도구 연결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MCP = Model Context Protocol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Claude Code가 외부 API(영상, 이미지, 검색 등)에 접속하는 통로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비유: Claude Code = 사람 / MCP = 전화기 / API = 외부 전문가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설정 위치: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claude.ai → Settings → Connected Apps (MCP Servers)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또는 ~/.claude/settings.json에 직접 추가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연결하면 Claude Code 안에서 자연어로: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"이 키워드로 블로그 히어로 이미지 만들어줘"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"이 이미지로 5초 영상 만들어서 워드프레스에 올려줘"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Higgsfield (Deep Video Studio) MCP 연동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Higgsfield = AI 영상/이미지 생성 플랫폼</a:t>
            </a: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Claude.ai에 MCP 서버로 이미 연결되어 있음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 가능한 기능: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generate_image — 텍스트 → 이미지 (GPT-image-2, Nano Banana Pro)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generate_video — 텍스트/이미지 → 영상 (Kling, Veo 등)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generate_audio — 텍스트 → 음성/효과음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upscale_image/video — 해상도 업스케일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remove_background — 배경 제거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motion_control — 캐릭터 모션 제어 (Kling)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"별도 설치 없이 Claude.ai에서 바로 사용 가능합니다."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GPT-image-2 / Nano Banana Pro — 이미지 생성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GPT-image-2 (OpenAI)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고품질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텍스트 삽입 가능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사실적 스타일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  비용: $0.04~0.08/장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"인테리어 시공 현장 사진,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한국 아파트, 밝은 조명,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블로그 히어로 이미지용"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Nano Banana Pro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초고속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일러스트/그래픽 특화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4K 해상도 지원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  비용: $0.13~0.24/장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"SEO 대시보드 인포그래픽,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플랫 디자인, 파란/흰 색상,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한국어 텍스트 포함"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Kling — AI 영상 생성 + 모션 제어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Kling = 이미지 → 영상 변환 + 모션 제어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 시나리오: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블로그 히어로 이미지 → 5초 인트로 영상으로 변환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제품 사진 → 360도 회전 영상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시공 전/후 사진 → 전환 효과 영상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"이 인테리어 시공 이미지를 Kling으로 5초 영상으로 만들어줘.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카메라가 천천히 줌인하면서 인테리어를 보여주는 느낌으로.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만들어진 영상을 워드프레스 메인 페이지에 배경 영상으로 넣어줘."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"자연어로 영상을 만들고, 바로 사이트에 넣을 수 있습니다."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MCP 서버 등록 방법 — 실습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1: claude.ai 웹에서 설정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Settings → Connected Apps → 서비스 선택 → 연결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Higgsfield는 기본 연결됨 (Deep Video Studio)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2: 설정 파일 직접 편집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~/.claude/settings.json 열기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"mcpServers" 항목에 서버 정보 추가: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{ "서버명": { "command": "...", "args": [...] } }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3: Claude Code에서 자연어로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"Kling API를 MCP 서버로 등록해줘" → 자동 설정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7-6.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전체 워크플로우 — 자연어 → 영상 → 워드프레스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D97A06"/>
                </a:solidFill>
                <a:latin typeface="Pretendard Variable"/>
              </a:defRPr>
            </a:pPr>
            <a:r>
              <a:t>실전 시나리오: 인테리어 사이트에 영상 콘텐츠 추가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"GPT-image-2로 인테리어 시공 히어로 이미지 만들어줘"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영상 변환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"이 이미지를 Kling으로 5초 인트로 영상으로 변환해줘"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워드프레스 업로드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"만든 영상을 내 사이트 메인 페이지에 배경 영상으로 넣어줘"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OG 이미지 + 썸네일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"같은 이미지로 OG 태그용 1200x630 버전도 만들어줘"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"코드 한 줄 안 치고, 대화만으로 영상 제작 → 사이트 삽입까지 완료"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 시연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1. GPT-image-2로 블로그 히어로 이미지 생성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2. Nano Banana Pro로 인포그래픽 생성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3. Kling으로 이미지 → 5초 영상 변환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4. 생성된 영상을 워드프레스에 자동 업로드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5. OG 이미지 + Schema imageObject까지 자동 삽입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수강생 사이트로 직접 실습 (희망자)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Orca + Codex + GPT Astra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AI 에이전트를 오케스트라처럼 — 병렬로 일 시키기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GPT Astra — 기획을 같이 하는 파트너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GPT Astra = ChatGPT의 실시간 모드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화면을 보여주면서 대화 → 기획이 완전히 바뀜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사용법: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chatgpt.com 접속 → 화면 공유 버튼(모니터 아이콘) 클릭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경쟁사 사이트를 브라우저에 띄우고 대화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"지금 화면에 보이는 사이트 보여?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사용자 입장에서 어디가 불편한지 5가지만 말해줘."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벤치마킹 + 기능 정의 + 프로토타입까지 하루면 됩니다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Orca란 무엇인가 — AI 에이전트 오케스트라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지금까지: Claude Code 1개로 순차 작업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"이거 해줘" → 기다림 → "다음 이거" → 기다림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Orca: 여러 에이전트를 동시에 병렬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"사이트1 콘텐츠" + "사이트2 백링크" + "사이트3 스키마"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→ 3개가 동시에 돌아감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시간 비교: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5개 사이트 백링크:  순차 50분 → 병렬 10분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콘텐츠 10개 발행:  순차 2시간 → 병렬 20분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5개 감사:   순차 1시간 → 병렬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"지휘자는 여러분. Orca가 연주자를 동시에 움직입니다."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Orca로 할 수 있는 것들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일일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키워드 순위 체크 → 슬랙 알림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새 콘텐츠 자동 발행 → 인덱싱 요청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주간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5개 사이트 SEO 감사 → 리포트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백링크 상태 점검 + Search Console 데이터 수집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월간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콘텐츠 클러스터 분석 → 빠진 토픽 제안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경쟁사 백링크 변화 추적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"지금 당장 다 할 필요 없습니다. 반복 작업 1개부터 자동화하세요."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OpenAI Codex vs Claude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0042FF"/>
                </a:solidFill>
                <a:latin typeface="Pretendard Variable"/>
              </a:defRPr>
            </a:pPr>
            <a:r>
              <a:t>Claude Code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터미널에서 대화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대화형 — 같이 작업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배포, 서버 연동, 풀스택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API 종량제 (하루 1~3천원)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추천: 빠른 개발, 실시간 수정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EA580C"/>
                </a:solidFill>
                <a:latin typeface="Pretendard Variable"/>
              </a:defRPr>
            </a:pPr>
            <a:r>
              <a:t>OpenAI Codex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ChatGPT에서 명령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비동기 — 시키고 기다림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큰 기능 통째로 구현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ChatGPT Pro $200/월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추천: 큰 프로젝트, PR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"상황에 맞게 골라 쓰세요. 둘 다 알아두면 좋습니다."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도구 조합 — 전체 그림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기획:  GPT Astra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화면 보면서 경쟁사 분석 → 기능 명세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구현:  Claude Code / Codex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즉시 개발(Claude) / 큰 기능 PR(Codex)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7C3AED"/>
                </a:solidFill>
                <a:latin typeface="Pretendard Variable"/>
              </a:defRPr>
            </a:pPr>
            <a:r>
              <a:t>제작:  MCP 영상/이미지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GPT-image-2, Kling, Nano Banana → 사이트 삽입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운영:  Orca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병렬 자동화 — 콘텐츠, 백링크, 모니터링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584A0"/>
                </a:solidFill>
                <a:latin typeface="Pretendard Variable"/>
              </a:defRPr>
            </a:pPr>
            <a:r>
              <a:t>분석:  대시보드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데이터 확인 → 개선 작업 실행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"기획(Astra) → 구현(Claude/Codex) → 제작(MCP) → 운영(Orca) → 분석(대시보드) → 판단(사람)"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사이트 런칭 체크리스트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만드는 건 쉽다 — 되게 런칭하는 것이 진짜다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런칭 전 필수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테크니컬 SEO — /seo-technical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robots.txt, 사이트맵, 캐노니컬, 모바일, HTTPS, CWV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스키마 마크업 — /seo-schema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FAQ, LocalBusiness, Product — JSON-LD 삽입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사이트맵 제출 — /seo-sitemap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XML 사이트맵 → Search Console + 어드바이저 제출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색인 요청 — /seo-bing (IndexNow)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Bing/Naver/Yandex 즉시 색인 요청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품질 감사 — /web-quality-audit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브라우저 확인 — /agent-browser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1:1 라이브 피드백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수강생 사이트를 실시간으로 진단하고 개선 방향을 제시합니다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10-1.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라이브 피드백 프로세스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URL 접수 — 수강생이 본인 사이트 URL 공유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자동 캡처 — agent-browser가 데스크톱 + 모바일 스크린샷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AI 진단 — /seo-audit 또는 /seo-page로 6축 자동 분석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개선 제시 — 디자인, 콘텐츠, 테크니컬 개선 방향 + 우선순위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"모든 수강생 사이트를 실시간으로 진단합니다 — 질문은 언제든 환영"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오늘 배운 것 — 핵심 정리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스킬 시스템 — GitHub 설치 → Claude 전문가 변신 (무료)</a:t>
            </a:r>
          </a:p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디자인 — agent-browser로 눈 확인 + 품질 감사</a:t>
            </a:r>
          </a:p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콘텐츠 — 브리프 → 클러스터 → 초안 → 사람 검수</a:t>
            </a: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백링크 — 도메인 5개 + 앵커텍스트 분산 + 리스크 관리</a:t>
            </a: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대시보드 — SC + GA4 API → Claude Code로 생성</a:t>
            </a:r>
          </a:p>
          <a:p>
            <a:pPr>
              <a:spcAft>
                <a:spcPts val="400"/>
              </a:spcAft>
              <a:defRPr sz="1900" b="1">
                <a:solidFill>
                  <a:srgbClr val="7C3AED"/>
                </a:solidFill>
                <a:latin typeface="Pretendard Variable"/>
              </a:defRPr>
            </a:pPr>
            <a:r>
              <a:t>AI 영상 — MCP 연동 + Kling/GPT-image → 워드프레스</a:t>
            </a:r>
          </a:p>
          <a:p>
            <a:pPr>
              <a:spcAft>
                <a:spcPts val="400"/>
              </a:spcAft>
              <a:defRPr sz="1900" b="1">
                <a:solidFill>
                  <a:srgbClr val="0584A0"/>
                </a:solidFill>
                <a:latin typeface="Pretendard Variable"/>
              </a:defRPr>
            </a:pPr>
            <a:r>
              <a:t>Orca — 병렬 자동화 오케스트라</a:t>
            </a: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Astra + Codex — 기획(Astra) + 큰 작업(Codex)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"스킬로 자동화하고, 눈으로 확인하고, 데이터로 판단한다"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이번 주 과제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백링크 도메인 5개 준비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네이버 색인 확인 + 앱 비밀번호 생성 + CLAUDE.md 정리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백링크 3개 이상 삽입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앵커텍스트 3종류 이상 / 자연스러운 맥락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Search Console + GA4 세팅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사이트 등록 + 사이트맵 제출 + GA4 코드 삽입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구글 API 키 발급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Cloud Console + SC API + GA4 API + JSON 키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5  AI 이미지 1개 생성해서 사이트에 넣기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GPT-image-2 또는 Nano Banana로 히어로 이미지 만들기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다음 주 예고 (4주차 — 최종)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대시보드 완성 — API 연동 + 자동 업데이트 세팅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GEO 전략 — AI Overviews, ChatGPT, Perplexity 인용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Orca 실습 — 일일 파이프라인 1개 세팅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최종 점검 + 수료 — 전체 사이트 최종 감사 + 수익화 로드맵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286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1A1A1A"/>
                </a:solidFill>
                <a:latin typeface="Pretendard Variable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058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SEO x 바이브코딩 1기  |  3회차</a:t>
            </a:r>
          </a:p>
          <a:p>
            <a:pPr algn="ctr"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김희중  |  FORTIFY SEO 대표</a:t>
            </a:r>
          </a:p>
          <a:p>
            <a:pPr algn="ctr"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fortifyseo.kr  |  ericzzac07@gmail.com</a:t>
            </a:r>
          </a:p>
          <a:p>
            <a:pPr algn="ctr">
              <a:spcAft>
                <a:spcPts val="400"/>
              </a:spcAft>
              <a:defRPr sz="800" b="0">
                <a:solidFill>
                  <a:srgbClr val="888888"/>
                </a:solidFill>
                <a:latin typeface="Pretendard Variable"/>
              </a:defRPr>
            </a:pPr>
          </a:p>
          <a:p>
            <a:pPr algn="ctr"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질문은 언제든 카카오톡으로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